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86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95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094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fld id="{EABCCABB-E90A-4135-B659-0F7E874398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044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19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0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41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1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0867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6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01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236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457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513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92" name="Group 668"/>
          <p:cNvGraphicFramePr>
            <a:graphicFrameLocks noGrp="1"/>
          </p:cNvGraphicFramePr>
          <p:nvPr userDrawn="1"/>
        </p:nvGraphicFramePr>
        <p:xfrm>
          <a:off x="152400" y="152400"/>
          <a:ext cx="8839200" cy="64008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/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3" name="Group 639"/>
          <p:cNvGraphicFramePr>
            <a:graphicFrameLocks noGrp="1"/>
          </p:cNvGraphicFramePr>
          <p:nvPr userDrawn="1"/>
        </p:nvGraphicFramePr>
        <p:xfrm>
          <a:off x="152400" y="38227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2362200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0   1   2   3   4   5   6   7   8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0    1    2    3    4    5    6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0     1     2     3     4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5867400" cy="1792288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The Emily Hopkins School for the Gifted has 1,000 students and 1,000 lockers.  The lockers are numbered from 1 to 1,000.  The students enter the building one at a time.</a:t>
            </a:r>
          </a:p>
          <a:p>
            <a:pPr>
              <a:buFontTx/>
              <a:buChar char="•"/>
            </a:pPr>
            <a:r>
              <a:rPr lang="en-US" altLang="en-US" sz="1200"/>
              <a:t> The first student opens all the lockers (multiples of 1).</a:t>
            </a:r>
          </a:p>
          <a:p>
            <a:pPr>
              <a:buFontTx/>
              <a:buChar char="•"/>
            </a:pPr>
            <a:r>
              <a:rPr lang="en-US" altLang="en-US" sz="1200"/>
              <a:t> The second student begins with the second locker and closes all the lockers with even numbers (multiples of 2).</a:t>
            </a:r>
          </a:p>
          <a:p>
            <a:pPr>
              <a:buFontTx/>
              <a:buChar char="•"/>
            </a:pPr>
            <a:r>
              <a:rPr lang="en-US" altLang="en-US" sz="1200"/>
              <a:t> The third student changes – either opening closed doors or closing open doors – all lockers that are multiples of 3.</a:t>
            </a:r>
          </a:p>
          <a:p>
            <a:r>
              <a:rPr lang="en-US" altLang="en-US" sz="1200"/>
              <a:t>This pattern continues until all students walk past all the lockers.  After the last student has gone past all the lockers, which lockers are open?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3378200" y="165100"/>
            <a:ext cx="844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Acc – 14A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11447</TotalTime>
  <Words>122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108</cp:revision>
  <cp:lastPrinted>2001-04-26T02:59:36Z</cp:lastPrinted>
  <dcterms:created xsi:type="dcterms:W3CDTF">2000-09-03T02:04:07Z</dcterms:created>
  <dcterms:modified xsi:type="dcterms:W3CDTF">2014-05-03T20:50:40Z</dcterms:modified>
</cp:coreProperties>
</file>